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-7200" y="1656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1555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2022-11-05T00:12:47Z</dcterms:modified>
  <cp:revision>15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